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3"/>
  </p:notesMasterIdLst>
  <p:sldIdLst>
    <p:sldId id="258" r:id="rId2"/>
  </p:sldIdLst>
  <p:sldSz cx="6858000" cy="9906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ECEF"/>
    <a:srgbClr val="AEE2F2"/>
    <a:srgbClr val="4343C5"/>
    <a:srgbClr val="AFFEA4"/>
    <a:srgbClr val="F896D0"/>
    <a:srgbClr val="FFC9FC"/>
    <a:srgbClr val="00CC00"/>
    <a:srgbClr val="5F5F5F"/>
    <a:srgbClr val="000000"/>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4" autoAdjust="0"/>
    <p:restoredTop sz="93525" autoAdjust="0"/>
  </p:normalViewPr>
  <p:slideViewPr>
    <p:cSldViewPr>
      <p:cViewPr>
        <p:scale>
          <a:sx n="80" d="100"/>
          <a:sy n="80" d="100"/>
        </p:scale>
        <p:origin x="1734" y="-1818"/>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0170bcf069a9af43" providerId="LiveId" clId="{BA2C54B9-6B5E-432A-B392-5A2ECCB4AA91}"/>
    <pc:docChg chg="undo modSld">
      <pc:chgData name="" userId="0170bcf069a9af43" providerId="LiveId" clId="{BA2C54B9-6B5E-432A-B392-5A2ECCB4AA91}" dt="2022-04-29T07:14:19.547" v="243" actId="20577"/>
      <pc:docMkLst>
        <pc:docMk/>
      </pc:docMkLst>
      <pc:sldChg chg="modSp">
        <pc:chgData name="" userId="0170bcf069a9af43" providerId="LiveId" clId="{BA2C54B9-6B5E-432A-B392-5A2ECCB4AA91}" dt="2022-04-29T07:02:27.125" v="178" actId="1035"/>
        <pc:sldMkLst>
          <pc:docMk/>
          <pc:sldMk cId="0" sldId="257"/>
        </pc:sldMkLst>
        <pc:spChg chg="mod">
          <ac:chgData name="" userId="0170bcf069a9af43" providerId="LiveId" clId="{BA2C54B9-6B5E-432A-B392-5A2ECCB4AA91}" dt="2022-04-29T07:02:27.125" v="178" actId="1035"/>
          <ac:spMkLst>
            <pc:docMk/>
            <pc:sldMk cId="0" sldId="257"/>
            <ac:spMk id="17" creationId="{00000000-0000-0000-0000-000000000000}"/>
          </ac:spMkLst>
        </pc:spChg>
        <pc:spChg chg="mod">
          <ac:chgData name="" userId="0170bcf069a9af43" providerId="LiveId" clId="{BA2C54B9-6B5E-432A-B392-5A2ECCB4AA91}" dt="2022-04-29T07:02:27.125" v="178" actId="1035"/>
          <ac:spMkLst>
            <pc:docMk/>
            <pc:sldMk cId="0" sldId="257"/>
            <ac:spMk id="22" creationId="{00000000-0000-0000-0000-000000000000}"/>
          </ac:spMkLst>
        </pc:spChg>
        <pc:spChg chg="mod">
          <ac:chgData name="" userId="0170bcf069a9af43" providerId="LiveId" clId="{BA2C54B9-6B5E-432A-B392-5A2ECCB4AA91}" dt="2022-04-29T07:02:27.125" v="178" actId="1035"/>
          <ac:spMkLst>
            <pc:docMk/>
            <pc:sldMk cId="0" sldId="257"/>
            <ac:spMk id="27" creationId="{00000000-0000-0000-0000-000000000000}"/>
          </ac:spMkLst>
        </pc:spChg>
        <pc:spChg chg="mod">
          <ac:chgData name="" userId="0170bcf069a9af43" providerId="LiveId" clId="{BA2C54B9-6B5E-432A-B392-5A2ECCB4AA91}" dt="2022-04-29T07:02:27.125" v="178" actId="1035"/>
          <ac:spMkLst>
            <pc:docMk/>
            <pc:sldMk cId="0" sldId="257"/>
            <ac:spMk id="28" creationId="{00000000-0000-0000-0000-000000000000}"/>
          </ac:spMkLst>
        </pc:spChg>
        <pc:spChg chg="mod">
          <ac:chgData name="" userId="0170bcf069a9af43" providerId="LiveId" clId="{BA2C54B9-6B5E-432A-B392-5A2ECCB4AA91}" dt="2022-04-29T07:02:27.125" v="178" actId="1035"/>
          <ac:spMkLst>
            <pc:docMk/>
            <pc:sldMk cId="0" sldId="257"/>
            <ac:spMk id="40" creationId="{00000000-0000-0000-0000-000000000000}"/>
          </ac:spMkLst>
        </pc:spChg>
        <pc:spChg chg="mod">
          <ac:chgData name="" userId="0170bcf069a9af43" providerId="LiveId" clId="{BA2C54B9-6B5E-432A-B392-5A2ECCB4AA91}" dt="2022-04-29T07:02:27.125" v="178" actId="1035"/>
          <ac:spMkLst>
            <pc:docMk/>
            <pc:sldMk cId="0" sldId="257"/>
            <ac:spMk id="41" creationId="{00000000-0000-0000-0000-000000000000}"/>
          </ac:spMkLst>
        </pc:spChg>
        <pc:spChg chg="mod">
          <ac:chgData name="" userId="0170bcf069a9af43" providerId="LiveId" clId="{BA2C54B9-6B5E-432A-B392-5A2ECCB4AA91}" dt="2022-04-29T07:02:27.125" v="178" actId="1035"/>
          <ac:spMkLst>
            <pc:docMk/>
            <pc:sldMk cId="0" sldId="257"/>
            <ac:spMk id="58" creationId="{00000000-0000-0000-0000-000000000000}"/>
          </ac:spMkLst>
        </pc:spChg>
        <pc:spChg chg="mod">
          <ac:chgData name="" userId="0170bcf069a9af43" providerId="LiveId" clId="{BA2C54B9-6B5E-432A-B392-5A2ECCB4AA91}" dt="2022-04-29T06:47:41.554" v="2" actId="20577"/>
          <ac:spMkLst>
            <pc:docMk/>
            <pc:sldMk cId="0" sldId="257"/>
            <ac:spMk id="3076" creationId="{00000000-0000-0000-0000-000000000000}"/>
          </ac:spMkLst>
        </pc:spChg>
        <pc:spChg chg="mod">
          <ac:chgData name="" userId="0170bcf069a9af43" providerId="LiveId" clId="{BA2C54B9-6B5E-432A-B392-5A2ECCB4AA91}" dt="2022-04-29T07:02:27.125" v="178" actId="1035"/>
          <ac:spMkLst>
            <pc:docMk/>
            <pc:sldMk cId="0" sldId="257"/>
            <ac:spMk id="3084" creationId="{00000000-0000-0000-0000-000000000000}"/>
          </ac:spMkLst>
        </pc:spChg>
        <pc:graphicFrameChg chg="mod modGraphic">
          <ac:chgData name="" userId="0170bcf069a9af43" providerId="LiveId" clId="{BA2C54B9-6B5E-432A-B392-5A2ECCB4AA91}" dt="2022-04-29T07:02:07.632" v="177" actId="20577"/>
          <ac:graphicFrameMkLst>
            <pc:docMk/>
            <pc:sldMk cId="0" sldId="257"/>
            <ac:graphicFrameMk id="2" creationId="{00000000-0000-0000-0000-000000000000}"/>
          </ac:graphicFrameMkLst>
        </pc:graphicFrameChg>
      </pc:sldChg>
      <pc:sldChg chg="modSp">
        <pc:chgData name="" userId="0170bcf069a9af43" providerId="LiveId" clId="{BA2C54B9-6B5E-432A-B392-5A2ECCB4AA91}" dt="2022-04-29T07:14:19.547" v="243" actId="20577"/>
        <pc:sldMkLst>
          <pc:docMk/>
          <pc:sldMk cId="120567301" sldId="258"/>
        </pc:sldMkLst>
        <pc:graphicFrameChg chg="modGraphic">
          <ac:chgData name="" userId="0170bcf069a9af43" providerId="LiveId" clId="{BA2C54B9-6B5E-432A-B392-5A2ECCB4AA91}" dt="2022-04-29T07:14:19.547" v="243" actId="20577"/>
          <ac:graphicFrameMkLst>
            <pc:docMk/>
            <pc:sldMk cId="120567301" sldId="258"/>
            <ac:graphicFrameMk id="5" creationId="{00000000-0000-0000-0000-000000000000}"/>
          </ac:graphicFrameMkLst>
        </pc:graphicFrameChg>
        <pc:graphicFrameChg chg="modGraphic">
          <ac:chgData name="" userId="0170bcf069a9af43" providerId="LiveId" clId="{BA2C54B9-6B5E-432A-B392-5A2ECCB4AA91}" dt="2022-04-29T07:12:52.922" v="236" actId="20577"/>
          <ac:graphicFrameMkLst>
            <pc:docMk/>
            <pc:sldMk cId="120567301" sldId="258"/>
            <ac:graphicFrameMk id="19" creationId="{00000000-0000-0000-0000-000000000000}"/>
          </ac:graphicFrameMkLst>
        </pc:graphicFrameChg>
      </pc:sldChg>
    </pc:docChg>
  </pc:docChgLst>
  <pc:docChgLst>
    <pc:chgData name="澁谷 直親" userId="0170bcf069a9af43" providerId="LiveId" clId="{A1BFA820-A2FE-4EA5-9B20-E5CF235C906A}"/>
    <pc:docChg chg="delSld">
      <pc:chgData name="澁谷 直親" userId="0170bcf069a9af43" providerId="LiveId" clId="{A1BFA820-A2FE-4EA5-9B20-E5CF235C906A}" dt="2022-05-10T06:26:55.803" v="0" actId="47"/>
      <pc:docMkLst>
        <pc:docMk/>
      </pc:docMkLst>
      <pc:sldChg chg="del">
        <pc:chgData name="澁谷 直親" userId="0170bcf069a9af43" providerId="LiveId" clId="{A1BFA820-A2FE-4EA5-9B20-E5CF235C906A}" dt="2022-05-10T06:26:55.803" v="0" actId="47"/>
        <pc:sldMkLst>
          <pc:docMk/>
          <pc:sldMk cId="0" sldId="257"/>
        </pc:sldMkLst>
      </pc:sldChg>
    </pc:docChg>
  </pc:docChgLst>
  <pc:docChgLst>
    <pc:chgData name="澁谷 直親" userId="0170bcf069a9af43" providerId="LiveId" clId="{A66BD1F0-615D-4E50-88C2-D1A05E0EFA36}"/>
    <pc:docChg chg="undo custSel modSld modMainMaster">
      <pc:chgData name="澁谷 直親" userId="0170bcf069a9af43" providerId="LiveId" clId="{A66BD1F0-615D-4E50-88C2-D1A05E0EFA36}" dt="2022-05-10T06:22:56.782" v="1266" actId="20577"/>
      <pc:docMkLst>
        <pc:docMk/>
      </pc:docMkLst>
      <pc:sldChg chg="addSp delSp modSp mod setBg modClrScheme chgLayout">
        <pc:chgData name="澁谷 直親" userId="0170bcf069a9af43" providerId="LiveId" clId="{A66BD1F0-615D-4E50-88C2-D1A05E0EFA36}" dt="2022-05-10T06:22:56.782" v="1266" actId="20577"/>
        <pc:sldMkLst>
          <pc:docMk/>
          <pc:sldMk cId="0" sldId="257"/>
        </pc:sldMkLst>
        <pc:spChg chg="add del mod">
          <ac:chgData name="澁谷 直親" userId="0170bcf069a9af43" providerId="LiveId" clId="{A66BD1F0-615D-4E50-88C2-D1A05E0EFA36}" dt="2022-05-02T04:11:27.847" v="243"/>
          <ac:spMkLst>
            <pc:docMk/>
            <pc:sldMk cId="0" sldId="257"/>
            <ac:spMk id="4" creationId="{C479CBA5-BC72-0245-82B4-030A1B394AF8}"/>
          </ac:spMkLst>
        </pc:spChg>
        <pc:spChg chg="add del mod">
          <ac:chgData name="澁谷 直親" userId="0170bcf069a9af43" providerId="LiveId" clId="{A66BD1F0-615D-4E50-88C2-D1A05E0EFA36}" dt="2022-05-02T04:11:27.847" v="243"/>
          <ac:spMkLst>
            <pc:docMk/>
            <pc:sldMk cId="0" sldId="257"/>
            <ac:spMk id="5" creationId="{01993FE9-7E84-48D2-9C45-7887E0C952CC}"/>
          </ac:spMkLst>
        </pc:spChg>
        <pc:spChg chg="mod">
          <ac:chgData name="澁谷 直親" userId="0170bcf069a9af43" providerId="LiveId" clId="{A66BD1F0-615D-4E50-88C2-D1A05E0EFA36}" dt="2022-05-02T04:07:42.783" v="239" actId="1076"/>
          <ac:spMkLst>
            <pc:docMk/>
            <pc:sldMk cId="0" sldId="257"/>
            <ac:spMk id="7" creationId="{00000000-0000-0000-0000-000000000000}"/>
          </ac:spMkLst>
        </pc:spChg>
        <pc:spChg chg="mod">
          <ac:chgData name="澁谷 直親" userId="0170bcf069a9af43" providerId="LiveId" clId="{A66BD1F0-615D-4E50-88C2-D1A05E0EFA36}" dt="2022-05-02T04:19:41.246" v="357" actId="1076"/>
          <ac:spMkLst>
            <pc:docMk/>
            <pc:sldMk cId="0" sldId="257"/>
            <ac:spMk id="8" creationId="{00000000-0000-0000-0000-000000000000}"/>
          </ac:spMkLst>
        </pc:spChg>
        <pc:spChg chg="add del mod ord">
          <ac:chgData name="澁谷 直親" userId="0170bcf069a9af43" providerId="LiveId" clId="{A66BD1F0-615D-4E50-88C2-D1A05E0EFA36}" dt="2022-05-02T04:16:42.247" v="332" actId="700"/>
          <ac:spMkLst>
            <pc:docMk/>
            <pc:sldMk cId="0" sldId="257"/>
            <ac:spMk id="11" creationId="{DDA2FC48-10D4-181F-6668-42CF4592168C}"/>
          </ac:spMkLst>
        </pc:spChg>
        <pc:spChg chg="add del mod ord">
          <ac:chgData name="澁谷 直親" userId="0170bcf069a9af43" providerId="LiveId" clId="{A66BD1F0-615D-4E50-88C2-D1A05E0EFA36}" dt="2022-05-02T04:16:42.247" v="332" actId="700"/>
          <ac:spMkLst>
            <pc:docMk/>
            <pc:sldMk cId="0" sldId="257"/>
            <ac:spMk id="12" creationId="{E69A25AB-960D-6DAE-F659-57B9F6E734BE}"/>
          </ac:spMkLst>
        </pc:spChg>
        <pc:spChg chg="add del mod">
          <ac:chgData name="澁谷 直親" userId="0170bcf069a9af43" providerId="LiveId" clId="{A66BD1F0-615D-4E50-88C2-D1A05E0EFA36}" dt="2022-05-02T04:01:00.127" v="203" actId="478"/>
          <ac:spMkLst>
            <pc:docMk/>
            <pc:sldMk cId="0" sldId="257"/>
            <ac:spMk id="20" creationId="{30512F77-403C-6DD9-6D33-E5E8FC7537F9}"/>
          </ac:spMkLst>
        </pc:spChg>
        <pc:spChg chg="mod">
          <ac:chgData name="澁谷 直親" userId="0170bcf069a9af43" providerId="LiveId" clId="{A66BD1F0-615D-4E50-88C2-D1A05E0EFA36}" dt="2022-05-10T06:22:56.782" v="1266" actId="20577"/>
          <ac:spMkLst>
            <pc:docMk/>
            <pc:sldMk cId="0" sldId="257"/>
            <ac:spMk id="28" creationId="{00000000-0000-0000-0000-000000000000}"/>
          </ac:spMkLst>
        </pc:spChg>
        <pc:spChg chg="del mod topLvl">
          <ac:chgData name="澁谷 直親" userId="0170bcf069a9af43" providerId="LiveId" clId="{A66BD1F0-615D-4E50-88C2-D1A05E0EFA36}" dt="2022-05-02T04:06:11.272" v="221" actId="478"/>
          <ac:spMkLst>
            <pc:docMk/>
            <pc:sldMk cId="0" sldId="257"/>
            <ac:spMk id="29" creationId="{EFCC06F0-52AD-1C1D-8806-36B156BA021F}"/>
          </ac:spMkLst>
        </pc:spChg>
        <pc:spChg chg="mod">
          <ac:chgData name="澁谷 直親" userId="0170bcf069a9af43" providerId="LiveId" clId="{A66BD1F0-615D-4E50-88C2-D1A05E0EFA36}" dt="2022-05-02T04:58:41.401" v="1023" actId="20577"/>
          <ac:spMkLst>
            <pc:docMk/>
            <pc:sldMk cId="0" sldId="257"/>
            <ac:spMk id="30" creationId="{00000000-0000-0000-0000-000000000000}"/>
          </ac:spMkLst>
        </pc:spChg>
        <pc:spChg chg="del mod">
          <ac:chgData name="澁谷 直親" userId="0170bcf069a9af43" providerId="LiveId" clId="{A66BD1F0-615D-4E50-88C2-D1A05E0EFA36}" dt="2022-05-02T04:06:11.272" v="221" actId="478"/>
          <ac:spMkLst>
            <pc:docMk/>
            <pc:sldMk cId="0" sldId="257"/>
            <ac:spMk id="33" creationId="{604B3947-47B5-C6E3-62CE-4ACB6AC6BE79}"/>
          </ac:spMkLst>
        </pc:spChg>
        <pc:spChg chg="mod">
          <ac:chgData name="澁谷 直親" userId="0170bcf069a9af43" providerId="LiveId" clId="{A66BD1F0-615D-4E50-88C2-D1A05E0EFA36}" dt="2022-05-02T04:02:38.085" v="208"/>
          <ac:spMkLst>
            <pc:docMk/>
            <pc:sldMk cId="0" sldId="257"/>
            <ac:spMk id="35" creationId="{2A8B744E-1851-C213-1573-6CFFD8270F94}"/>
          </ac:spMkLst>
        </pc:spChg>
        <pc:spChg chg="del mod">
          <ac:chgData name="澁谷 直親" userId="0170bcf069a9af43" providerId="LiveId" clId="{A66BD1F0-615D-4E50-88C2-D1A05E0EFA36}" dt="2022-05-02T04:06:11.272" v="221" actId="478"/>
          <ac:spMkLst>
            <pc:docMk/>
            <pc:sldMk cId="0" sldId="257"/>
            <ac:spMk id="36" creationId="{BF342B48-8DAD-9B61-3366-9CD8413D62BA}"/>
          </ac:spMkLst>
        </pc:spChg>
        <pc:spChg chg="mod">
          <ac:chgData name="澁谷 直親" userId="0170bcf069a9af43" providerId="LiveId" clId="{A66BD1F0-615D-4E50-88C2-D1A05E0EFA36}" dt="2022-05-02T04:02:38.085" v="208"/>
          <ac:spMkLst>
            <pc:docMk/>
            <pc:sldMk cId="0" sldId="257"/>
            <ac:spMk id="37" creationId="{435AC0E9-5B8E-7B3E-EEA9-AC313394DB9A}"/>
          </ac:spMkLst>
        </pc:spChg>
        <pc:spChg chg="mod">
          <ac:chgData name="澁谷 直親" userId="0170bcf069a9af43" providerId="LiveId" clId="{A66BD1F0-615D-4E50-88C2-D1A05E0EFA36}" dt="2022-05-02T04:53:50.200" v="987"/>
          <ac:spMkLst>
            <pc:docMk/>
            <pc:sldMk cId="0" sldId="257"/>
            <ac:spMk id="40" creationId="{00000000-0000-0000-0000-000000000000}"/>
          </ac:spMkLst>
        </pc:spChg>
        <pc:spChg chg="mod">
          <ac:chgData name="澁谷 直親" userId="0170bcf069a9af43" providerId="LiveId" clId="{A66BD1F0-615D-4E50-88C2-D1A05E0EFA36}" dt="2022-05-10T06:17:17.148" v="1179" actId="1037"/>
          <ac:spMkLst>
            <pc:docMk/>
            <pc:sldMk cId="0" sldId="257"/>
            <ac:spMk id="41" creationId="{00000000-0000-0000-0000-000000000000}"/>
          </ac:spMkLst>
        </pc:spChg>
        <pc:spChg chg="mod">
          <ac:chgData name="澁谷 直親" userId="0170bcf069a9af43" providerId="LiveId" clId="{A66BD1F0-615D-4E50-88C2-D1A05E0EFA36}" dt="2022-05-02T04:54:49.520" v="1002" actId="20577"/>
          <ac:spMkLst>
            <pc:docMk/>
            <pc:sldMk cId="0" sldId="257"/>
            <ac:spMk id="55" creationId="{00000000-0000-0000-0000-000000000000}"/>
          </ac:spMkLst>
        </pc:spChg>
        <pc:spChg chg="mod">
          <ac:chgData name="澁谷 直親" userId="0170bcf069a9af43" providerId="LiveId" clId="{A66BD1F0-615D-4E50-88C2-D1A05E0EFA36}" dt="2022-05-10T06:17:14.208" v="1178" actId="1037"/>
          <ac:spMkLst>
            <pc:docMk/>
            <pc:sldMk cId="0" sldId="257"/>
            <ac:spMk id="58" creationId="{00000000-0000-0000-0000-000000000000}"/>
          </ac:spMkLst>
        </pc:spChg>
        <pc:grpChg chg="add del mod">
          <ac:chgData name="澁谷 直親" userId="0170bcf069a9af43" providerId="LiveId" clId="{A66BD1F0-615D-4E50-88C2-D1A05E0EFA36}" dt="2022-05-02T04:06:11.272" v="221" actId="478"/>
          <ac:grpSpMkLst>
            <pc:docMk/>
            <pc:sldMk cId="0" sldId="257"/>
            <ac:grpSpMk id="23" creationId="{980EF87D-746E-C755-E82B-0F34DFD3C0C6}"/>
          </ac:grpSpMkLst>
        </pc:grpChg>
        <pc:grpChg chg="del mod">
          <ac:chgData name="澁谷 直親" userId="0170bcf069a9af43" providerId="LiveId" clId="{A66BD1F0-615D-4E50-88C2-D1A05E0EFA36}" dt="2022-05-02T04:06:11.272" v="221" actId="478"/>
          <ac:grpSpMkLst>
            <pc:docMk/>
            <pc:sldMk cId="0" sldId="257"/>
            <ac:grpSpMk id="24" creationId="{7ED5E8CF-75C3-C84C-0A49-F30CF5CD9A01}"/>
          </ac:grpSpMkLst>
        </pc:grpChg>
        <pc:grpChg chg="del mod topLvl">
          <ac:chgData name="澁谷 直親" userId="0170bcf069a9af43" providerId="LiveId" clId="{A66BD1F0-615D-4E50-88C2-D1A05E0EFA36}" dt="2022-05-02T04:06:12.167" v="222" actId="478"/>
          <ac:grpSpMkLst>
            <pc:docMk/>
            <pc:sldMk cId="0" sldId="257"/>
            <ac:grpSpMk id="32" creationId="{4E36AB25-D382-8B4E-2B49-AA2495C1572F}"/>
          </ac:grpSpMkLst>
        </pc:grpChg>
        <pc:graphicFrameChg chg="modGraphic">
          <ac:chgData name="澁谷 直親" userId="0170bcf069a9af43" providerId="LiveId" clId="{A66BD1F0-615D-4E50-88C2-D1A05E0EFA36}" dt="2022-05-02T02:52:24.295" v="10" actId="20577"/>
          <ac:graphicFrameMkLst>
            <pc:docMk/>
            <pc:sldMk cId="0" sldId="257"/>
            <ac:graphicFrameMk id="2" creationId="{00000000-0000-0000-0000-000000000000}"/>
          </ac:graphicFrameMkLst>
        </pc:graphicFrameChg>
        <pc:picChg chg="add mod modCrop">
          <ac:chgData name="澁谷 直親" userId="0170bcf069a9af43" providerId="LiveId" clId="{A66BD1F0-615D-4E50-88C2-D1A05E0EFA36}" dt="2022-05-02T04:19:48.611" v="359" actId="1076"/>
          <ac:picMkLst>
            <pc:docMk/>
            <pc:sldMk cId="0" sldId="257"/>
            <ac:picMk id="3" creationId="{B6EF0E6F-1AC2-B820-8020-F635F8F1D698}"/>
          </ac:picMkLst>
        </pc:picChg>
        <pc:picChg chg="del mod">
          <ac:chgData name="澁谷 直親" userId="0170bcf069a9af43" providerId="LiveId" clId="{A66BD1F0-615D-4E50-88C2-D1A05E0EFA36}" dt="2022-05-02T04:55:28.503" v="1003" actId="478"/>
          <ac:picMkLst>
            <pc:docMk/>
            <pc:sldMk cId="0" sldId="257"/>
            <ac:picMk id="6" creationId="{00000000-0000-0000-0000-000000000000}"/>
          </ac:picMkLst>
        </pc:picChg>
        <pc:picChg chg="add mod">
          <ac:chgData name="澁谷 直親" userId="0170bcf069a9af43" providerId="LiveId" clId="{A66BD1F0-615D-4E50-88C2-D1A05E0EFA36}" dt="2022-05-02T04:19:32.546" v="354" actId="1076"/>
          <ac:picMkLst>
            <pc:docMk/>
            <pc:sldMk cId="0" sldId="257"/>
            <ac:picMk id="14" creationId="{5DD38954-40F2-8342-CCAF-BB8E60EECDEF}"/>
          </ac:picMkLst>
        </pc:picChg>
        <pc:picChg chg="add mod">
          <ac:chgData name="澁谷 直親" userId="0170bcf069a9af43" providerId="LiveId" clId="{A66BD1F0-615D-4E50-88C2-D1A05E0EFA36}" dt="2022-05-02T04:55:54.630" v="1015" actId="1037"/>
          <ac:picMkLst>
            <pc:docMk/>
            <pc:sldMk cId="0" sldId="257"/>
            <ac:picMk id="16" creationId="{79A9620C-7C96-4F46-8B19-B8F6AA4071EF}"/>
          </ac:picMkLst>
        </pc:picChg>
        <pc:picChg chg="add del mod">
          <ac:chgData name="澁谷 直親" userId="0170bcf069a9af43" providerId="LiveId" clId="{A66BD1F0-615D-4E50-88C2-D1A05E0EFA36}" dt="2022-05-02T04:01:01.198" v="204" actId="478"/>
          <ac:picMkLst>
            <pc:docMk/>
            <pc:sldMk cId="0" sldId="257"/>
            <ac:picMk id="19" creationId="{9E4CD019-369F-4651-A1F9-6543B8DA1981}"/>
          </ac:picMkLst>
        </pc:picChg>
        <pc:picChg chg="add del mod">
          <ac:chgData name="澁谷 直親" userId="0170bcf069a9af43" providerId="LiveId" clId="{A66BD1F0-615D-4E50-88C2-D1A05E0EFA36}" dt="2022-05-02T04:01:43.792" v="207" actId="478"/>
          <ac:picMkLst>
            <pc:docMk/>
            <pc:sldMk cId="0" sldId="257"/>
            <ac:picMk id="21" creationId="{EF703CC3-7B85-1E63-4341-8DA0F0E15346}"/>
          </ac:picMkLst>
        </pc:picChg>
        <pc:picChg chg="del mod">
          <ac:chgData name="澁谷 直親" userId="0170bcf069a9af43" providerId="LiveId" clId="{A66BD1F0-615D-4E50-88C2-D1A05E0EFA36}" dt="2022-05-02T04:18:48.657" v="344" actId="478"/>
          <ac:picMkLst>
            <pc:docMk/>
            <pc:sldMk cId="0" sldId="257"/>
            <ac:picMk id="25" creationId="{00000000-0000-0000-0000-000000000000}"/>
          </ac:picMkLst>
        </pc:picChg>
        <pc:picChg chg="del mod">
          <ac:chgData name="澁谷 直親" userId="0170bcf069a9af43" providerId="LiveId" clId="{A66BD1F0-615D-4E50-88C2-D1A05E0EFA36}" dt="2022-05-02T04:06:11.272" v="221" actId="478"/>
          <ac:picMkLst>
            <pc:docMk/>
            <pc:sldMk cId="0" sldId="257"/>
            <ac:picMk id="34" creationId="{F60C51AA-9BB6-C812-3D6A-094799E6443F}"/>
          </ac:picMkLst>
        </pc:picChg>
        <pc:cxnChg chg="del mod">
          <ac:chgData name="澁谷 直親" userId="0170bcf069a9af43" providerId="LiveId" clId="{A66BD1F0-615D-4E50-88C2-D1A05E0EFA36}" dt="2022-05-02T04:02:45.709" v="210" actId="478"/>
          <ac:cxnSpMkLst>
            <pc:docMk/>
            <pc:sldMk cId="0" sldId="257"/>
            <ac:cxnSpMk id="31" creationId="{98AC2405-6F6C-E8A0-63C4-5F47E671F393}"/>
          </ac:cxnSpMkLst>
        </pc:cxnChg>
      </pc:sldChg>
      <pc:sldChg chg="addSp delSp modSp mod setBg">
        <pc:chgData name="澁谷 直親" userId="0170bcf069a9af43" providerId="LiveId" clId="{A66BD1F0-615D-4E50-88C2-D1A05E0EFA36}" dt="2022-05-10T06:20:11.992" v="1235" actId="1035"/>
        <pc:sldMkLst>
          <pc:docMk/>
          <pc:sldMk cId="120567301" sldId="258"/>
        </pc:sldMkLst>
        <pc:spChg chg="del">
          <ac:chgData name="澁谷 直親" userId="0170bcf069a9af43" providerId="LiveId" clId="{A66BD1F0-615D-4E50-88C2-D1A05E0EFA36}" dt="2022-05-02T02:59:26.321" v="145" actId="478"/>
          <ac:spMkLst>
            <pc:docMk/>
            <pc:sldMk cId="120567301" sldId="258"/>
            <ac:spMk id="10" creationId="{00000000-0000-0000-0000-000000000000}"/>
          </ac:spMkLst>
        </pc:spChg>
        <pc:spChg chg="del mod">
          <ac:chgData name="澁谷 直親" userId="0170bcf069a9af43" providerId="LiveId" clId="{A66BD1F0-615D-4E50-88C2-D1A05E0EFA36}" dt="2022-05-02T02:57:41.673" v="93"/>
          <ac:spMkLst>
            <pc:docMk/>
            <pc:sldMk cId="120567301" sldId="258"/>
            <ac:spMk id="11" creationId="{00000000-0000-0000-0000-000000000000}"/>
          </ac:spMkLst>
        </pc:spChg>
        <pc:spChg chg="del">
          <ac:chgData name="澁谷 直親" userId="0170bcf069a9af43" providerId="LiveId" clId="{A66BD1F0-615D-4E50-88C2-D1A05E0EFA36}" dt="2022-05-02T04:40:24.967" v="826" actId="478"/>
          <ac:spMkLst>
            <pc:docMk/>
            <pc:sldMk cId="120567301" sldId="258"/>
            <ac:spMk id="14" creationId="{00000000-0000-0000-0000-000000000000}"/>
          </ac:spMkLst>
        </pc:spChg>
        <pc:spChg chg="mod">
          <ac:chgData name="澁谷 直親" userId="0170bcf069a9af43" providerId="LiveId" clId="{A66BD1F0-615D-4E50-88C2-D1A05E0EFA36}" dt="2022-05-10T06:19:55.818" v="1232" actId="1076"/>
          <ac:spMkLst>
            <pc:docMk/>
            <pc:sldMk cId="120567301" sldId="258"/>
            <ac:spMk id="15" creationId="{00000000-0000-0000-0000-000000000000}"/>
          </ac:spMkLst>
        </pc:spChg>
        <pc:spChg chg="mod">
          <ac:chgData name="澁谷 直親" userId="0170bcf069a9af43" providerId="LiveId" clId="{A66BD1F0-615D-4E50-88C2-D1A05E0EFA36}" dt="2022-05-10T06:20:11.992" v="1235" actId="1035"/>
          <ac:spMkLst>
            <pc:docMk/>
            <pc:sldMk cId="120567301" sldId="258"/>
            <ac:spMk id="17" creationId="{00000000-0000-0000-0000-000000000000}"/>
          </ac:spMkLst>
        </pc:spChg>
        <pc:spChg chg="del mod">
          <ac:chgData name="澁谷 直親" userId="0170bcf069a9af43" providerId="LiveId" clId="{A66BD1F0-615D-4E50-88C2-D1A05E0EFA36}" dt="2022-05-02T02:58:58.666" v="113" actId="478"/>
          <ac:spMkLst>
            <pc:docMk/>
            <pc:sldMk cId="120567301" sldId="258"/>
            <ac:spMk id="20" creationId="{00000000-0000-0000-0000-000000000000}"/>
          </ac:spMkLst>
        </pc:spChg>
        <pc:graphicFrameChg chg="del">
          <ac:chgData name="澁谷 直親" userId="0170bcf069a9af43" providerId="LiveId" clId="{A66BD1F0-615D-4E50-88C2-D1A05E0EFA36}" dt="2022-05-02T02:59:37.307" v="159" actId="478"/>
          <ac:graphicFrameMkLst>
            <pc:docMk/>
            <pc:sldMk cId="120567301" sldId="258"/>
            <ac:graphicFrameMk id="5" creationId="{00000000-0000-0000-0000-000000000000}"/>
          </ac:graphicFrameMkLst>
        </pc:graphicFrameChg>
        <pc:graphicFrameChg chg="mod modGraphic">
          <ac:chgData name="澁谷 直親" userId="0170bcf069a9af43" providerId="LiveId" clId="{A66BD1F0-615D-4E50-88C2-D1A05E0EFA36}" dt="2022-05-10T06:19:43.189" v="1229" actId="1035"/>
          <ac:graphicFrameMkLst>
            <pc:docMk/>
            <pc:sldMk cId="120567301" sldId="258"/>
            <ac:graphicFrameMk id="18" creationId="{00000000-0000-0000-0000-000000000000}"/>
          </ac:graphicFrameMkLst>
        </pc:graphicFrameChg>
        <pc:graphicFrameChg chg="add del mod modGraphic">
          <ac:chgData name="澁谷 直親" userId="0170bcf069a9af43" providerId="LiveId" clId="{A66BD1F0-615D-4E50-88C2-D1A05E0EFA36}" dt="2022-05-10T06:16:50.742" v="1177" actId="20577"/>
          <ac:graphicFrameMkLst>
            <pc:docMk/>
            <pc:sldMk cId="120567301" sldId="258"/>
            <ac:graphicFrameMk id="19" creationId="{00000000-0000-0000-0000-000000000000}"/>
          </ac:graphicFrameMkLst>
        </pc:graphicFrameChg>
        <pc:picChg chg="add del mod">
          <ac:chgData name="澁谷 直親" userId="0170bcf069a9af43" providerId="LiveId" clId="{A66BD1F0-615D-4E50-88C2-D1A05E0EFA36}" dt="2022-05-02T04:56:00.448" v="1016" actId="478"/>
          <ac:picMkLst>
            <pc:docMk/>
            <pc:sldMk cId="120567301" sldId="258"/>
            <ac:picMk id="12" creationId="{00000000-0000-0000-0000-000000000000}"/>
          </ac:picMkLst>
        </pc:picChg>
        <pc:picChg chg="add mod">
          <ac:chgData name="澁谷 直親" userId="0170bcf069a9af43" providerId="LiveId" clId="{A66BD1F0-615D-4E50-88C2-D1A05E0EFA36}" dt="2022-05-10T06:19:34.795" v="1226" actId="1036"/>
          <ac:picMkLst>
            <pc:docMk/>
            <pc:sldMk cId="120567301" sldId="258"/>
            <ac:picMk id="13" creationId="{D271BF23-FC2C-BEB4-3C7A-7452CB82F304}"/>
          </ac:picMkLst>
        </pc:picChg>
        <pc:picChg chg="mod">
          <ac:chgData name="澁谷 直親" userId="0170bcf069a9af43" providerId="LiveId" clId="{A66BD1F0-615D-4E50-88C2-D1A05E0EFA36}" dt="2022-05-10T06:19:48.244" v="1230" actId="1036"/>
          <ac:picMkLst>
            <pc:docMk/>
            <pc:sldMk cId="120567301" sldId="258"/>
            <ac:picMk id="25" creationId="{00000000-0000-0000-0000-000000000000}"/>
          </ac:picMkLst>
        </pc:picChg>
      </pc:sldChg>
      <pc:sldMasterChg chg="addSp">
        <pc:chgData name="澁谷 直親" userId="0170bcf069a9af43" providerId="LiveId" clId="{A66BD1F0-615D-4E50-88C2-D1A05E0EFA36}" dt="2022-05-02T04:12:01.951" v="244"/>
        <pc:sldMasterMkLst>
          <pc:docMk/>
          <pc:sldMasterMk cId="820052069" sldId="2147483693"/>
        </pc:sldMasterMkLst>
        <pc:spChg chg="add">
          <ac:chgData name="澁谷 直親" userId="0170bcf069a9af43" providerId="LiveId" clId="{A66BD1F0-615D-4E50-88C2-D1A05E0EFA36}" dt="2022-05-02T04:12:01.951" v="244"/>
          <ac:spMkLst>
            <pc:docMk/>
            <pc:sldMasterMk cId="820052069" sldId="2147483693"/>
            <ac:spMk id="12" creationId="{F9F847D6-A806-5053-1A25-BECCE258F338}"/>
          </ac:spMkLst>
        </pc:spChg>
        <pc:spChg chg="add">
          <ac:chgData name="澁谷 直親" userId="0170bcf069a9af43" providerId="LiveId" clId="{A66BD1F0-615D-4E50-88C2-D1A05E0EFA36}" dt="2022-05-02T04:12:01.951" v="244"/>
          <ac:spMkLst>
            <pc:docMk/>
            <pc:sldMasterMk cId="820052069" sldId="2147483693"/>
            <ac:spMk id="13" creationId="{B2696D01-E3F8-1B02-2D48-95FAFF2FBB3A}"/>
          </ac:spMkLst>
        </pc:spChg>
        <pc:spChg chg="add">
          <ac:chgData name="澁谷 直親" userId="0170bcf069a9af43" providerId="LiveId" clId="{A66BD1F0-615D-4E50-88C2-D1A05E0EFA36}" dt="2022-05-02T04:12:01.951" v="244"/>
          <ac:spMkLst>
            <pc:docMk/>
            <pc:sldMasterMk cId="820052069" sldId="2147483693"/>
            <ac:spMk id="14" creationId="{5CDB1416-6B67-BB6B-4DCE-C968C91AE4AB}"/>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1" cy="493316"/>
          </a:xfrm>
          <a:prstGeom prst="rect">
            <a:avLst/>
          </a:prstGeom>
        </p:spPr>
        <p:txBody>
          <a:bodyPr vert="horz" lIns="90624" tIns="45314" rIns="90624" bIns="45314" rtlCol="0"/>
          <a:lstStyle>
            <a:lvl1pPr algn="l">
              <a:defRPr sz="1200" smtClean="0"/>
            </a:lvl1pPr>
          </a:lstStyle>
          <a:p>
            <a:pPr>
              <a:defRPr/>
            </a:pPr>
            <a:endParaRPr lang="ja-JP" altLang="en-US" dirty="0"/>
          </a:p>
        </p:txBody>
      </p:sp>
      <p:sp>
        <p:nvSpPr>
          <p:cNvPr id="3" name="日付プレースホルダー 2"/>
          <p:cNvSpPr>
            <a:spLocks noGrp="1"/>
          </p:cNvSpPr>
          <p:nvPr>
            <p:ph type="dt" idx="1"/>
          </p:nvPr>
        </p:nvSpPr>
        <p:spPr>
          <a:xfrm>
            <a:off x="3815376" y="0"/>
            <a:ext cx="2918831" cy="493316"/>
          </a:xfrm>
          <a:prstGeom prst="rect">
            <a:avLst/>
          </a:prstGeom>
        </p:spPr>
        <p:txBody>
          <a:bodyPr vert="horz" lIns="90624" tIns="45314" rIns="90624" bIns="45314" rtlCol="0"/>
          <a:lstStyle>
            <a:lvl1pPr algn="r">
              <a:defRPr sz="1200" smtClean="0"/>
            </a:lvl1pPr>
          </a:lstStyle>
          <a:p>
            <a:pPr>
              <a:defRPr/>
            </a:pPr>
            <a:fld id="{015047D7-E84F-4835-A4D9-EEA2C2112751}" type="datetimeFigureOut">
              <a:rPr lang="ja-JP" altLang="en-US"/>
              <a:pPr>
                <a:defRPr/>
              </a:pPr>
              <a:t>2022/5/10</a:t>
            </a:fld>
            <a:endParaRPr lang="ja-JP" altLang="en-US" dirty="0"/>
          </a:p>
        </p:txBody>
      </p:sp>
      <p:sp>
        <p:nvSpPr>
          <p:cNvPr id="4" name="スライド イメージ プレースホルダー 3"/>
          <p:cNvSpPr>
            <a:spLocks noGrp="1" noRot="1" noChangeAspect="1"/>
          </p:cNvSpPr>
          <p:nvPr>
            <p:ph type="sldImg" idx="2"/>
          </p:nvPr>
        </p:nvSpPr>
        <p:spPr>
          <a:xfrm>
            <a:off x="2089150" y="741363"/>
            <a:ext cx="2557463" cy="3697287"/>
          </a:xfrm>
          <a:prstGeom prst="rect">
            <a:avLst/>
          </a:prstGeom>
          <a:noFill/>
          <a:ln w="12700">
            <a:solidFill>
              <a:prstClr val="black"/>
            </a:solidFill>
          </a:ln>
        </p:spPr>
        <p:txBody>
          <a:bodyPr vert="horz" lIns="90624" tIns="45314" rIns="90624" bIns="45314" rtlCol="0" anchor="ctr"/>
          <a:lstStyle/>
          <a:p>
            <a:pPr lvl="0"/>
            <a:endParaRPr lang="ja-JP" altLang="en-US" noProof="0" dirty="0"/>
          </a:p>
        </p:txBody>
      </p:sp>
      <p:sp>
        <p:nvSpPr>
          <p:cNvPr id="5" name="ノート プレースホルダー 4"/>
          <p:cNvSpPr>
            <a:spLocks noGrp="1"/>
          </p:cNvSpPr>
          <p:nvPr>
            <p:ph type="body" sz="quarter" idx="3"/>
          </p:nvPr>
        </p:nvSpPr>
        <p:spPr>
          <a:xfrm>
            <a:off x="673577" y="4686501"/>
            <a:ext cx="5388610" cy="4439841"/>
          </a:xfrm>
          <a:prstGeom prst="rect">
            <a:avLst/>
          </a:prstGeom>
        </p:spPr>
        <p:txBody>
          <a:bodyPr vert="horz" lIns="90624" tIns="45314" rIns="90624" bIns="45314"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2" y="9371285"/>
            <a:ext cx="2918831" cy="493316"/>
          </a:xfrm>
          <a:prstGeom prst="rect">
            <a:avLst/>
          </a:prstGeom>
        </p:spPr>
        <p:txBody>
          <a:bodyPr vert="horz" lIns="90624" tIns="45314" rIns="90624" bIns="45314" rtlCol="0" anchor="b"/>
          <a:lstStyle>
            <a:lvl1pPr algn="l">
              <a:defRPr sz="1200" smtClean="0"/>
            </a:lvl1pPr>
          </a:lstStyle>
          <a:p>
            <a:pPr>
              <a:defRPr/>
            </a:pPr>
            <a:endParaRPr lang="ja-JP" altLang="en-US" dirty="0"/>
          </a:p>
        </p:txBody>
      </p:sp>
      <p:sp>
        <p:nvSpPr>
          <p:cNvPr id="7" name="スライド番号プレースホルダー 6"/>
          <p:cNvSpPr>
            <a:spLocks noGrp="1"/>
          </p:cNvSpPr>
          <p:nvPr>
            <p:ph type="sldNum" sz="quarter" idx="5"/>
          </p:nvPr>
        </p:nvSpPr>
        <p:spPr>
          <a:xfrm>
            <a:off x="3815376" y="9371285"/>
            <a:ext cx="2918831" cy="493316"/>
          </a:xfrm>
          <a:prstGeom prst="rect">
            <a:avLst/>
          </a:prstGeom>
        </p:spPr>
        <p:txBody>
          <a:bodyPr vert="horz" lIns="90624" tIns="45314" rIns="90624" bIns="45314" rtlCol="0" anchor="b"/>
          <a:lstStyle>
            <a:lvl1pPr algn="r">
              <a:defRPr sz="1200" smtClean="0"/>
            </a:lvl1pPr>
          </a:lstStyle>
          <a:p>
            <a:pPr>
              <a:defRPr/>
            </a:pPr>
            <a:fld id="{30FECBA1-B6B4-4A38-B689-F259C5CE0878}" type="slidenum">
              <a:rPr lang="ja-JP" altLang="en-US"/>
              <a:pPr>
                <a:defRPr/>
              </a:pPr>
              <a:t>‹#›</a:t>
            </a:fld>
            <a:endParaRPr lang="ja-JP" altLang="en-US" dirty="0"/>
          </a:p>
        </p:txBody>
      </p:sp>
    </p:spTree>
    <p:extLst>
      <p:ext uri="{BB962C8B-B14F-4D97-AF65-F5344CB8AC3E}">
        <p14:creationId xmlns:p14="http://schemas.microsoft.com/office/powerpoint/2010/main" val="5767101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0FECBA1-B6B4-4A38-B689-F259C5CE0878}" type="slidenum">
              <a:rPr lang="ja-JP" altLang="en-US" smtClean="0"/>
              <a:pPr>
                <a:defRPr/>
              </a:pPr>
              <a:t>1</a:t>
            </a:fld>
            <a:endParaRPr lang="ja-JP" altLang="en-US" dirty="0"/>
          </a:p>
        </p:txBody>
      </p:sp>
    </p:spTree>
    <p:extLst>
      <p:ext uri="{BB962C8B-B14F-4D97-AF65-F5344CB8AC3E}">
        <p14:creationId xmlns:p14="http://schemas.microsoft.com/office/powerpoint/2010/main" val="169949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dirty="0"/>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8BA06B84-FE39-4391-AE37-3442B9D408D7}" type="slidenum">
              <a:rPr lang="en-US" altLang="ja-JP" smtClean="0"/>
              <a:pPr>
                <a:defRPr/>
              </a:pPr>
              <a:t>‹#›</a:t>
            </a:fld>
            <a:endParaRPr lang="en-US" altLang="ja-JP" dirty="0"/>
          </a:p>
        </p:txBody>
      </p:sp>
    </p:spTree>
    <p:extLst>
      <p:ext uri="{BB962C8B-B14F-4D97-AF65-F5344CB8AC3E}">
        <p14:creationId xmlns:p14="http://schemas.microsoft.com/office/powerpoint/2010/main" val="818803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dirty="0"/>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72BAB253-96C4-4805-8CAF-D7C77C78EC69}" type="slidenum">
              <a:rPr lang="en-US" altLang="ja-JP" smtClean="0"/>
              <a:pPr>
                <a:defRPr/>
              </a:pPr>
              <a:t>‹#›</a:t>
            </a:fld>
            <a:endParaRPr lang="en-US" altLang="ja-JP" dirty="0"/>
          </a:p>
        </p:txBody>
      </p:sp>
    </p:spTree>
    <p:extLst>
      <p:ext uri="{BB962C8B-B14F-4D97-AF65-F5344CB8AC3E}">
        <p14:creationId xmlns:p14="http://schemas.microsoft.com/office/powerpoint/2010/main" val="1289317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dirty="0"/>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6AAFCD55-4091-45D9-AACD-2461BB65FAA2}" type="slidenum">
              <a:rPr lang="en-US" altLang="ja-JP" smtClean="0"/>
              <a:pPr>
                <a:defRPr/>
              </a:pPr>
              <a:t>‹#›</a:t>
            </a:fld>
            <a:endParaRPr lang="en-US" altLang="ja-JP" dirty="0"/>
          </a:p>
        </p:txBody>
      </p:sp>
    </p:spTree>
    <p:extLst>
      <p:ext uri="{BB962C8B-B14F-4D97-AF65-F5344CB8AC3E}">
        <p14:creationId xmlns:p14="http://schemas.microsoft.com/office/powerpoint/2010/main" val="2607184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dirty="0"/>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CF64595D-7CC7-47D7-9579-729E90B6FD5B}" type="slidenum">
              <a:rPr lang="en-US" altLang="ja-JP" smtClean="0"/>
              <a:pPr>
                <a:defRPr/>
              </a:pPr>
              <a:t>‹#›</a:t>
            </a:fld>
            <a:endParaRPr lang="en-US" altLang="ja-JP" dirty="0"/>
          </a:p>
        </p:txBody>
      </p:sp>
    </p:spTree>
    <p:extLst>
      <p:ext uri="{BB962C8B-B14F-4D97-AF65-F5344CB8AC3E}">
        <p14:creationId xmlns:p14="http://schemas.microsoft.com/office/powerpoint/2010/main" val="3087121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dirty="0"/>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DB5A5E82-FB84-4F91-898A-FEE81D0C9959}" type="slidenum">
              <a:rPr lang="en-US" altLang="ja-JP" smtClean="0"/>
              <a:pPr>
                <a:defRPr/>
              </a:pPr>
              <a:t>‹#›</a:t>
            </a:fld>
            <a:endParaRPr lang="en-US" altLang="ja-JP" dirty="0"/>
          </a:p>
        </p:txBody>
      </p:sp>
    </p:spTree>
    <p:extLst>
      <p:ext uri="{BB962C8B-B14F-4D97-AF65-F5344CB8AC3E}">
        <p14:creationId xmlns:p14="http://schemas.microsoft.com/office/powerpoint/2010/main" val="4249100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dirty="0"/>
          </a:p>
        </p:txBody>
      </p:sp>
      <p:sp>
        <p:nvSpPr>
          <p:cNvPr id="6" name="フッター プレースホルダー 5"/>
          <p:cNvSpPr>
            <a:spLocks noGrp="1"/>
          </p:cNvSpPr>
          <p:nvPr>
            <p:ph type="ftr" sz="quarter" idx="11"/>
          </p:nvPr>
        </p:nvSpPr>
        <p:spPr/>
        <p:txBody>
          <a:bodyPr/>
          <a:lstStyle/>
          <a:p>
            <a:pPr>
              <a:defRPr/>
            </a:pPr>
            <a:endParaRPr lang="en-US" altLang="ja-JP" dirty="0"/>
          </a:p>
        </p:txBody>
      </p:sp>
      <p:sp>
        <p:nvSpPr>
          <p:cNvPr id="7" name="スライド番号プレースホルダー 6"/>
          <p:cNvSpPr>
            <a:spLocks noGrp="1"/>
          </p:cNvSpPr>
          <p:nvPr>
            <p:ph type="sldNum" sz="quarter" idx="12"/>
          </p:nvPr>
        </p:nvSpPr>
        <p:spPr/>
        <p:txBody>
          <a:bodyPr/>
          <a:lstStyle/>
          <a:p>
            <a:pPr>
              <a:defRPr/>
            </a:pPr>
            <a:fld id="{97EB991C-1F25-44A1-B4D6-8354041D41E1}" type="slidenum">
              <a:rPr lang="en-US" altLang="ja-JP" smtClean="0"/>
              <a:pPr>
                <a:defRPr/>
              </a:pPr>
              <a:t>‹#›</a:t>
            </a:fld>
            <a:endParaRPr lang="en-US" altLang="ja-JP" dirty="0"/>
          </a:p>
        </p:txBody>
      </p:sp>
    </p:spTree>
    <p:extLst>
      <p:ext uri="{BB962C8B-B14F-4D97-AF65-F5344CB8AC3E}">
        <p14:creationId xmlns:p14="http://schemas.microsoft.com/office/powerpoint/2010/main" val="1569839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dirty="0"/>
          </a:p>
        </p:txBody>
      </p:sp>
      <p:sp>
        <p:nvSpPr>
          <p:cNvPr id="8" name="フッター プレースホルダー 7"/>
          <p:cNvSpPr>
            <a:spLocks noGrp="1"/>
          </p:cNvSpPr>
          <p:nvPr>
            <p:ph type="ftr" sz="quarter" idx="11"/>
          </p:nvPr>
        </p:nvSpPr>
        <p:spPr/>
        <p:txBody>
          <a:bodyPr/>
          <a:lstStyle/>
          <a:p>
            <a:pPr>
              <a:defRPr/>
            </a:pPr>
            <a:endParaRPr lang="en-US" altLang="ja-JP" dirty="0"/>
          </a:p>
        </p:txBody>
      </p:sp>
      <p:sp>
        <p:nvSpPr>
          <p:cNvPr id="9" name="スライド番号プレースホルダー 8"/>
          <p:cNvSpPr>
            <a:spLocks noGrp="1"/>
          </p:cNvSpPr>
          <p:nvPr>
            <p:ph type="sldNum" sz="quarter" idx="12"/>
          </p:nvPr>
        </p:nvSpPr>
        <p:spPr/>
        <p:txBody>
          <a:bodyPr/>
          <a:lstStyle/>
          <a:p>
            <a:pPr>
              <a:defRPr/>
            </a:pPr>
            <a:fld id="{640BA82A-D4C5-4186-892C-D79AAE8B66C7}" type="slidenum">
              <a:rPr lang="en-US" altLang="ja-JP" smtClean="0"/>
              <a:pPr>
                <a:defRPr/>
              </a:pPr>
              <a:t>‹#›</a:t>
            </a:fld>
            <a:endParaRPr lang="en-US" altLang="ja-JP" dirty="0"/>
          </a:p>
        </p:txBody>
      </p:sp>
    </p:spTree>
    <p:extLst>
      <p:ext uri="{BB962C8B-B14F-4D97-AF65-F5344CB8AC3E}">
        <p14:creationId xmlns:p14="http://schemas.microsoft.com/office/powerpoint/2010/main" val="4183748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dirty="0"/>
          </a:p>
        </p:txBody>
      </p:sp>
      <p:sp>
        <p:nvSpPr>
          <p:cNvPr id="4" name="フッター プレースホルダー 3"/>
          <p:cNvSpPr>
            <a:spLocks noGrp="1"/>
          </p:cNvSpPr>
          <p:nvPr>
            <p:ph type="ftr" sz="quarter" idx="11"/>
          </p:nvPr>
        </p:nvSpPr>
        <p:spPr/>
        <p:txBody>
          <a:bodyPr/>
          <a:lstStyle/>
          <a:p>
            <a:pPr>
              <a:defRPr/>
            </a:pPr>
            <a:endParaRPr lang="en-US" altLang="ja-JP" dirty="0"/>
          </a:p>
        </p:txBody>
      </p:sp>
      <p:sp>
        <p:nvSpPr>
          <p:cNvPr id="5" name="スライド番号プレースホルダー 4"/>
          <p:cNvSpPr>
            <a:spLocks noGrp="1"/>
          </p:cNvSpPr>
          <p:nvPr>
            <p:ph type="sldNum" sz="quarter" idx="12"/>
          </p:nvPr>
        </p:nvSpPr>
        <p:spPr/>
        <p:txBody>
          <a:bodyPr/>
          <a:lstStyle/>
          <a:p>
            <a:pPr>
              <a:defRPr/>
            </a:pPr>
            <a:fld id="{EA1DBCA5-B083-4173-B319-544739039875}" type="slidenum">
              <a:rPr lang="en-US" altLang="ja-JP" smtClean="0"/>
              <a:pPr>
                <a:defRPr/>
              </a:pPr>
              <a:t>‹#›</a:t>
            </a:fld>
            <a:endParaRPr lang="en-US" altLang="ja-JP" dirty="0"/>
          </a:p>
        </p:txBody>
      </p:sp>
    </p:spTree>
    <p:extLst>
      <p:ext uri="{BB962C8B-B14F-4D97-AF65-F5344CB8AC3E}">
        <p14:creationId xmlns:p14="http://schemas.microsoft.com/office/powerpoint/2010/main" val="3081484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dirty="0"/>
          </a:p>
        </p:txBody>
      </p:sp>
      <p:sp>
        <p:nvSpPr>
          <p:cNvPr id="3" name="フッター プレースホルダー 2"/>
          <p:cNvSpPr>
            <a:spLocks noGrp="1"/>
          </p:cNvSpPr>
          <p:nvPr>
            <p:ph type="ftr" sz="quarter" idx="11"/>
          </p:nvPr>
        </p:nvSpPr>
        <p:spPr/>
        <p:txBody>
          <a:bodyPr/>
          <a:lstStyle/>
          <a:p>
            <a:pPr>
              <a:defRPr/>
            </a:pPr>
            <a:endParaRPr lang="en-US" altLang="ja-JP" dirty="0"/>
          </a:p>
        </p:txBody>
      </p:sp>
      <p:sp>
        <p:nvSpPr>
          <p:cNvPr id="4" name="スライド番号プレースホルダー 3"/>
          <p:cNvSpPr>
            <a:spLocks noGrp="1"/>
          </p:cNvSpPr>
          <p:nvPr>
            <p:ph type="sldNum" sz="quarter" idx="12"/>
          </p:nvPr>
        </p:nvSpPr>
        <p:spPr/>
        <p:txBody>
          <a:bodyPr/>
          <a:lstStyle/>
          <a:p>
            <a:pPr>
              <a:defRPr/>
            </a:pPr>
            <a:fld id="{E2CB4E79-23EE-409F-8782-A9D89D070F67}" type="slidenum">
              <a:rPr lang="en-US" altLang="ja-JP" smtClean="0"/>
              <a:pPr>
                <a:defRPr/>
              </a:pPr>
              <a:t>‹#›</a:t>
            </a:fld>
            <a:endParaRPr lang="en-US" altLang="ja-JP" dirty="0"/>
          </a:p>
        </p:txBody>
      </p:sp>
    </p:spTree>
    <p:extLst>
      <p:ext uri="{BB962C8B-B14F-4D97-AF65-F5344CB8AC3E}">
        <p14:creationId xmlns:p14="http://schemas.microsoft.com/office/powerpoint/2010/main" val="4163208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dirty="0"/>
          </a:p>
        </p:txBody>
      </p:sp>
      <p:sp>
        <p:nvSpPr>
          <p:cNvPr id="6" name="フッター プレースホルダー 5"/>
          <p:cNvSpPr>
            <a:spLocks noGrp="1"/>
          </p:cNvSpPr>
          <p:nvPr>
            <p:ph type="ftr" sz="quarter" idx="11"/>
          </p:nvPr>
        </p:nvSpPr>
        <p:spPr/>
        <p:txBody>
          <a:bodyPr/>
          <a:lstStyle/>
          <a:p>
            <a:pPr>
              <a:defRPr/>
            </a:pPr>
            <a:endParaRPr lang="en-US" altLang="ja-JP" dirty="0"/>
          </a:p>
        </p:txBody>
      </p:sp>
      <p:sp>
        <p:nvSpPr>
          <p:cNvPr id="7" name="スライド番号プレースホルダー 6"/>
          <p:cNvSpPr>
            <a:spLocks noGrp="1"/>
          </p:cNvSpPr>
          <p:nvPr>
            <p:ph type="sldNum" sz="quarter" idx="12"/>
          </p:nvPr>
        </p:nvSpPr>
        <p:spPr/>
        <p:txBody>
          <a:bodyPr/>
          <a:lstStyle/>
          <a:p>
            <a:pPr>
              <a:defRPr/>
            </a:pPr>
            <a:fld id="{3AD44549-60C5-493A-B34A-8BB01C447631}" type="slidenum">
              <a:rPr lang="en-US" altLang="ja-JP" smtClean="0"/>
              <a:pPr>
                <a:defRPr/>
              </a:pPr>
              <a:t>‹#›</a:t>
            </a:fld>
            <a:endParaRPr lang="en-US" altLang="ja-JP" dirty="0"/>
          </a:p>
        </p:txBody>
      </p:sp>
    </p:spTree>
    <p:extLst>
      <p:ext uri="{BB962C8B-B14F-4D97-AF65-F5344CB8AC3E}">
        <p14:creationId xmlns:p14="http://schemas.microsoft.com/office/powerpoint/2010/main" val="2780252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dirty="0"/>
          </a:p>
        </p:txBody>
      </p:sp>
      <p:sp>
        <p:nvSpPr>
          <p:cNvPr id="6" name="フッター プレースホルダー 5"/>
          <p:cNvSpPr>
            <a:spLocks noGrp="1"/>
          </p:cNvSpPr>
          <p:nvPr>
            <p:ph type="ftr" sz="quarter" idx="11"/>
          </p:nvPr>
        </p:nvSpPr>
        <p:spPr/>
        <p:txBody>
          <a:bodyPr/>
          <a:lstStyle/>
          <a:p>
            <a:pPr>
              <a:defRPr/>
            </a:pPr>
            <a:endParaRPr lang="en-US" altLang="ja-JP" dirty="0"/>
          </a:p>
        </p:txBody>
      </p:sp>
      <p:sp>
        <p:nvSpPr>
          <p:cNvPr id="7" name="スライド番号プレースホルダー 6"/>
          <p:cNvSpPr>
            <a:spLocks noGrp="1"/>
          </p:cNvSpPr>
          <p:nvPr>
            <p:ph type="sldNum" sz="quarter" idx="12"/>
          </p:nvPr>
        </p:nvSpPr>
        <p:spPr/>
        <p:txBody>
          <a:bodyPr/>
          <a:lstStyle/>
          <a:p>
            <a:pPr>
              <a:defRPr/>
            </a:pPr>
            <a:fld id="{5541F1E4-00D0-4A91-A95E-345D4A36A93D}" type="slidenum">
              <a:rPr lang="en-US" altLang="ja-JP" smtClean="0"/>
              <a:pPr>
                <a:defRPr/>
              </a:pPr>
              <a:t>‹#›</a:t>
            </a:fld>
            <a:endParaRPr lang="en-US" altLang="ja-JP" dirty="0"/>
          </a:p>
        </p:txBody>
      </p:sp>
    </p:spTree>
    <p:extLst>
      <p:ext uri="{BB962C8B-B14F-4D97-AF65-F5344CB8AC3E}">
        <p14:creationId xmlns:p14="http://schemas.microsoft.com/office/powerpoint/2010/main" val="1342276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dirty="0"/>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dirty="0"/>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452CB8D-7118-4CF3-8FF1-977BA2C250A6}" type="slidenum">
              <a:rPr lang="en-US" altLang="ja-JP" smtClean="0"/>
              <a:pPr>
                <a:defRPr/>
              </a:pPr>
              <a:t>‹#›</a:t>
            </a:fld>
            <a:endParaRPr lang="en-US" altLang="ja-JP" dirty="0"/>
          </a:p>
        </p:txBody>
      </p:sp>
      <p:sp>
        <p:nvSpPr>
          <p:cNvPr id="7" name="正方形/長方形 6"/>
          <p:cNvSpPr/>
          <p:nvPr userDrawn="1"/>
        </p:nvSpPr>
        <p:spPr>
          <a:xfrm>
            <a:off x="24510" y="10574"/>
            <a:ext cx="6812374" cy="364112"/>
          </a:xfrm>
          <a:prstGeom prst="rect">
            <a:avLst/>
          </a:prstGeom>
          <a:pattFill prst="lgCheck">
            <a:fgClr>
              <a:srgbClr val="B1ECEF"/>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userDrawn="1"/>
        </p:nvSpPr>
        <p:spPr>
          <a:xfrm>
            <a:off x="45626" y="9633520"/>
            <a:ext cx="6812374" cy="294292"/>
          </a:xfrm>
          <a:prstGeom prst="rect">
            <a:avLst/>
          </a:prstGeom>
          <a:pattFill prst="lgCheck">
            <a:fgClr>
              <a:srgbClr val="B1ECEF"/>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レーム 8"/>
          <p:cNvSpPr/>
          <p:nvPr userDrawn="1"/>
        </p:nvSpPr>
        <p:spPr>
          <a:xfrm>
            <a:off x="0" y="21751"/>
            <a:ext cx="6858000" cy="9906000"/>
          </a:xfrm>
          <a:prstGeom prst="frame">
            <a:avLst>
              <a:gd name="adj1" fmla="val 2403"/>
            </a:avLst>
          </a:prstGeom>
          <a:pattFill prst="lgCheck">
            <a:fgClr>
              <a:srgbClr val="B1ECEF"/>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Tree>
    <p:extLst>
      <p:ext uri="{BB962C8B-B14F-4D97-AF65-F5344CB8AC3E}">
        <p14:creationId xmlns:p14="http://schemas.microsoft.com/office/powerpoint/2010/main" val="4116005665"/>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テキスト ボックス 16"/>
          <p:cNvSpPr txBox="1"/>
          <p:nvPr/>
        </p:nvSpPr>
        <p:spPr>
          <a:xfrm>
            <a:off x="390527" y="5097016"/>
            <a:ext cx="5794744" cy="975267"/>
          </a:xfrm>
          <a:prstGeom prst="rect">
            <a:avLst/>
          </a:prstGeom>
          <a:noFill/>
          <a:ln w="3175">
            <a:noFill/>
          </a:ln>
        </p:spPr>
        <p:txBody>
          <a:bodyPr wrap="square" rtlCol="0">
            <a:spAutoFit/>
          </a:bodyPr>
          <a:lstStyle/>
          <a:p>
            <a:pPr algn="ctr">
              <a:lnSpc>
                <a:spcPct val="150000"/>
              </a:lnSpc>
            </a:pPr>
            <a:r>
              <a:rPr lang="zh-TW" altLang="en-US" spc="-70" dirty="0">
                <a:latin typeface="HG丸ｺﾞｼｯｸM-PRO" panose="020F0600000000000000" pitchFamily="50" charset="-128"/>
                <a:ea typeface="HG丸ｺﾞｼｯｸM-PRO" panose="020F0600000000000000" pitchFamily="50" charset="-128"/>
              </a:rPr>
              <a:t>海外展開総合支援事業</a:t>
            </a:r>
            <a:r>
              <a:rPr lang="ja-JP" altLang="en-US" spc="-70" dirty="0">
                <a:latin typeface="HG丸ｺﾞｼｯｸM-PRO" panose="020F0600000000000000" pitchFamily="50" charset="-128"/>
                <a:ea typeface="HG丸ｺﾞｼｯｸM-PRO" panose="020F0600000000000000" pitchFamily="50" charset="-128"/>
              </a:rPr>
              <a:t>（沖縄大交易会）</a:t>
            </a:r>
            <a:endParaRPr lang="en-US" altLang="ja-JP" sz="1200" spc="-70" dirty="0">
              <a:latin typeface="HG丸ｺﾞｼｯｸM-PRO" panose="020F0600000000000000" pitchFamily="50" charset="-128"/>
              <a:ea typeface="HG丸ｺﾞｼｯｸM-PRO" panose="020F0600000000000000" pitchFamily="50" charset="-128"/>
            </a:endParaRPr>
          </a:p>
          <a:p>
            <a:pPr algn="ctr">
              <a:lnSpc>
                <a:spcPct val="150000"/>
              </a:lnSpc>
            </a:pPr>
            <a:r>
              <a:rPr lang="ja-JP" altLang="en-US" sz="2400" dirty="0">
                <a:latin typeface="HG丸ｺﾞｼｯｸM-PRO" panose="020F0600000000000000" pitchFamily="50" charset="-128"/>
                <a:ea typeface="HG丸ｺﾞｼｯｸM-PRO" panose="020F0600000000000000" pitchFamily="50" charset="-128"/>
              </a:rPr>
              <a:t>出展申込書</a:t>
            </a:r>
            <a:endParaRPr kumimoji="1" lang="ja-JP" altLang="en-US" sz="2400" dirty="0">
              <a:latin typeface="HG丸ｺﾞｼｯｸM-PRO" panose="020F0600000000000000" pitchFamily="50" charset="-128"/>
              <a:ea typeface="HG丸ｺﾞｼｯｸM-PRO" panose="020F0600000000000000"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2838092290"/>
              </p:ext>
            </p:extLst>
          </p:nvPr>
        </p:nvGraphicFramePr>
        <p:xfrm>
          <a:off x="476672" y="6177136"/>
          <a:ext cx="5956300" cy="3106881"/>
        </p:xfrm>
        <a:graphic>
          <a:graphicData uri="http://schemas.openxmlformats.org/drawingml/2006/table">
            <a:tbl>
              <a:tblPr/>
              <a:tblGrid>
                <a:gridCol w="1314691">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545265">
                  <a:extLst>
                    <a:ext uri="{9D8B030D-6E8A-4147-A177-3AD203B41FA5}">
                      <a16:colId xmlns:a16="http://schemas.microsoft.com/office/drawing/2014/main" val="20003"/>
                    </a:ext>
                  </a:extLst>
                </a:gridCol>
              </a:tblGrid>
              <a:tr h="384778">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企　業　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3718">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住　　　所</a:t>
                      </a:r>
                      <a:endParaRPr lang="zh-TW"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03718">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担当者名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部署・役職</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13039">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連　絡　先</a:t>
                      </a:r>
                      <a:endPar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ＴＥＬ　（　　　　）　　　－　　　　　　　</a:t>
                      </a:r>
                      <a:r>
                        <a:rPr lang="ja-JP" altLang="en-US" sz="1100" b="0" i="0" u="sng" strike="noStrike" dirty="0">
                          <a:solidFill>
                            <a:srgbClr val="000000"/>
                          </a:solidFill>
                          <a:effectLst/>
                          <a:latin typeface="ＭＳ Ｐゴシック" panose="020B0600070205080204" pitchFamily="50" charset="-128"/>
                          <a:ea typeface="ＭＳ Ｐゴシック" panose="020B0600070205080204" pitchFamily="50" charset="-128"/>
                        </a:rPr>
                        <a:t>　　　　　　　　　　　　　　　　　　　　　　　　　　　　　　　　　　　　　　　　　　　　　　</a:t>
                      </a:r>
                      <a:endParaRPr lang="en-US" altLang="ja-JP" sz="1100" b="0" i="0" u="sng"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ＦＡＸ　（　　　　）　　　－　　　　　　　　</a:t>
                      </a: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E-mail</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08086">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主な製品等</a:t>
                      </a:r>
                      <a:endPar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93542">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備考</a:t>
                      </a:r>
                      <a:endPar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58548615"/>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519495472"/>
              </p:ext>
            </p:extLst>
          </p:nvPr>
        </p:nvGraphicFramePr>
        <p:xfrm>
          <a:off x="405010" y="488504"/>
          <a:ext cx="6083957" cy="4538347"/>
        </p:xfrm>
        <a:graphic>
          <a:graphicData uri="http://schemas.openxmlformats.org/drawingml/2006/table">
            <a:tbl>
              <a:tblPr firstRow="1" bandRow="1">
                <a:tableStyleId>{5C22544A-7EE6-4342-B048-85BDC9FD1C3A}</a:tableStyleId>
              </a:tblPr>
              <a:tblGrid>
                <a:gridCol w="6083957">
                  <a:extLst>
                    <a:ext uri="{9D8B030D-6E8A-4147-A177-3AD203B41FA5}">
                      <a16:colId xmlns:a16="http://schemas.microsoft.com/office/drawing/2014/main" val="20001"/>
                    </a:ext>
                  </a:extLst>
                </a:gridCol>
              </a:tblGrid>
              <a:tr h="3854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ＭＳ ゴシック" panose="020B0609070205080204" pitchFamily="49" charset="-128"/>
                          <a:ea typeface="ＭＳ ゴシック" panose="020B0609070205080204" pitchFamily="49" charset="-128"/>
                        </a:rPr>
                        <a:t>〇 </a:t>
                      </a:r>
                      <a:r>
                        <a:rPr lang="zh-TW" altLang="en-US" sz="1200" dirty="0">
                          <a:solidFill>
                            <a:schemeClr val="tx1"/>
                          </a:solidFill>
                          <a:latin typeface="ＭＳ ゴシック" panose="020B0609070205080204" pitchFamily="49" charset="-128"/>
                          <a:ea typeface="ＭＳ ゴシック" panose="020B0609070205080204" pitchFamily="49" charset="-128"/>
                        </a:rPr>
                        <a:t>注意事項等</a:t>
                      </a:r>
                      <a:endParaRPr lang="ja-JP"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5056005"/>
                  </a:ext>
                </a:extLst>
              </a:tr>
              <a:tr h="3647001">
                <a:tc>
                  <a:txBody>
                    <a:bodyPr/>
                    <a:lstStyle/>
                    <a:p>
                      <a:pPr algn="l"/>
                      <a:r>
                        <a:rPr lang="ja-JP" altLang="en-US" sz="1200" b="0" dirty="0">
                          <a:solidFill>
                            <a:schemeClr val="tx1"/>
                          </a:solidFill>
                          <a:latin typeface="ＭＳ ゴシック" panose="020B0609070205080204" pitchFamily="49" charset="-128"/>
                          <a:ea typeface="ＭＳ ゴシック" panose="020B0609070205080204" pitchFamily="49" charset="-128"/>
                        </a:rPr>
                        <a:t>・主催者の都合または天災その他不可効力の原因（新型コロナウイルス感染症の感染等）により開催中止、また、開催内容が変更される場合があります。</a:t>
                      </a:r>
                      <a:endParaRPr lang="en-US" altLang="ja-JP" sz="1200" b="0" dirty="0">
                        <a:solidFill>
                          <a:schemeClr val="tx1"/>
                        </a:solidFill>
                        <a:latin typeface="ＭＳ ゴシック" panose="020B0609070205080204" pitchFamily="49" charset="-128"/>
                        <a:ea typeface="ＭＳ ゴシック" panose="020B0609070205080204" pitchFamily="49" charset="-128"/>
                      </a:endParaRPr>
                    </a:p>
                    <a:p>
                      <a:pPr algn="l"/>
                      <a:endParaRPr lang="ja-JP" altLang="en-US" sz="800" b="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200" b="0" dirty="0">
                          <a:solidFill>
                            <a:schemeClr val="tx1"/>
                          </a:solidFill>
                          <a:latin typeface="ＭＳ ゴシック" panose="020B0609070205080204" pitchFamily="49" charset="-128"/>
                          <a:ea typeface="ＭＳ ゴシック" panose="020B0609070205080204" pitchFamily="49" charset="-128"/>
                        </a:rPr>
                        <a:t>・本県ならびに近隣県、開催地域などで緊急事態宣言やまん延防止等重点措置等の発令により往来自粛が要請された場合には、出展方法の変更及び出展辞退を検討する場合があります。</a:t>
                      </a:r>
                      <a:endParaRPr lang="en-US" altLang="ja-JP" sz="1200" b="0" dirty="0">
                        <a:solidFill>
                          <a:schemeClr val="tx1"/>
                        </a:solidFill>
                        <a:latin typeface="ＭＳ ゴシック" panose="020B0609070205080204" pitchFamily="49" charset="-128"/>
                        <a:ea typeface="ＭＳ ゴシック" panose="020B0609070205080204" pitchFamily="49" charset="-128"/>
                      </a:endParaRPr>
                    </a:p>
                    <a:p>
                      <a:pPr algn="l"/>
                      <a:endParaRPr lang="en-US" altLang="ja-JP" sz="800" b="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200" b="0" dirty="0">
                          <a:solidFill>
                            <a:schemeClr val="tx1"/>
                          </a:solidFill>
                          <a:latin typeface="ＭＳ ゴシック" panose="020B0609070205080204" pitchFamily="49" charset="-128"/>
                          <a:ea typeface="ＭＳ ゴシック" panose="020B0609070205080204" pitchFamily="49" charset="-128"/>
                        </a:rPr>
                        <a:t>・出張旅費、宿泊費、展示・商談用サンプル、展示・商談品の送料等の費用は、全て参加企業の負担となります。</a:t>
                      </a:r>
                      <a:endParaRPr lang="en-US" altLang="ja-JP" sz="1200" b="0" dirty="0">
                        <a:solidFill>
                          <a:schemeClr val="tx1"/>
                        </a:solidFill>
                        <a:latin typeface="ＭＳ ゴシック" panose="020B0609070205080204" pitchFamily="49" charset="-128"/>
                        <a:ea typeface="ＭＳ ゴシック" panose="020B0609070205080204" pitchFamily="49" charset="-128"/>
                      </a:endParaRPr>
                    </a:p>
                    <a:p>
                      <a:pPr algn="l"/>
                      <a:endParaRPr lang="en-US" altLang="ja-JP" sz="800" b="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200" b="0" dirty="0">
                          <a:solidFill>
                            <a:schemeClr val="tx1"/>
                          </a:solidFill>
                          <a:latin typeface="ＭＳ ゴシック" panose="020B0609070205080204" pitchFamily="49" charset="-128"/>
                          <a:ea typeface="ＭＳ ゴシック" panose="020B0609070205080204" pitchFamily="49" charset="-128"/>
                        </a:rPr>
                        <a:t>・実行委員会事務局が開催する「選定会」を経て、参加確定となります。</a:t>
                      </a:r>
                      <a:endParaRPr lang="en-US" altLang="ja-JP" sz="1200" b="0" dirty="0">
                        <a:solidFill>
                          <a:schemeClr val="tx1"/>
                        </a:solidFill>
                        <a:latin typeface="ＭＳ ゴシック" panose="020B0609070205080204" pitchFamily="49" charset="-128"/>
                        <a:ea typeface="ＭＳ ゴシック" panose="020B0609070205080204" pitchFamily="49" charset="-128"/>
                      </a:endParaRPr>
                    </a:p>
                    <a:p>
                      <a:pPr algn="l"/>
                      <a:endParaRPr lang="ja-JP" altLang="en-US" sz="800" b="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200" b="0" dirty="0">
                          <a:solidFill>
                            <a:schemeClr val="tx1"/>
                          </a:solidFill>
                          <a:latin typeface="ＭＳ ゴシック" panose="020B0609070205080204" pitchFamily="49" charset="-128"/>
                          <a:ea typeface="ＭＳ ゴシック" panose="020B0609070205080204" pitchFamily="49" charset="-128"/>
                        </a:rPr>
                        <a:t>・選定会で残念ながら落選した企業様はオンライン商談のみの参加となります。</a:t>
                      </a:r>
                      <a:endParaRPr lang="en-US" altLang="ja-JP" sz="1200" b="0" dirty="0">
                        <a:solidFill>
                          <a:schemeClr val="tx1"/>
                        </a:solidFill>
                        <a:latin typeface="ＭＳ ゴシック" panose="020B0609070205080204" pitchFamily="49" charset="-128"/>
                        <a:ea typeface="ＭＳ ゴシック" panose="020B0609070205080204" pitchFamily="49" charset="-128"/>
                      </a:endParaRPr>
                    </a:p>
                    <a:p>
                      <a:pPr algn="l"/>
                      <a:endParaRPr lang="ja-JP" altLang="en-US" sz="800" b="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200" b="0" dirty="0">
                          <a:solidFill>
                            <a:schemeClr val="tx1"/>
                          </a:solidFill>
                          <a:latin typeface="ＭＳ ゴシック" panose="020B0609070205080204" pitchFamily="49" charset="-128"/>
                          <a:ea typeface="ＭＳ ゴシック" panose="020B0609070205080204" pitchFamily="49" charset="-128"/>
                        </a:rPr>
                        <a:t>・負担金はリアル出展に参加する企業のみ必要です。</a:t>
                      </a:r>
                      <a:endParaRPr lang="en-US" altLang="ja-JP" sz="1200" b="0" dirty="0">
                        <a:solidFill>
                          <a:schemeClr val="tx1"/>
                        </a:solidFill>
                        <a:latin typeface="ＭＳ ゴシック" panose="020B0609070205080204" pitchFamily="49" charset="-128"/>
                        <a:ea typeface="ＭＳ ゴシック" panose="020B0609070205080204" pitchFamily="49" charset="-128"/>
                      </a:endParaRPr>
                    </a:p>
                    <a:p>
                      <a:pPr algn="l"/>
                      <a:endParaRPr lang="en-US" altLang="ja-JP" sz="1200" b="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200" b="0" dirty="0">
                          <a:solidFill>
                            <a:schemeClr val="tx1"/>
                          </a:solidFill>
                          <a:latin typeface="ＭＳ ゴシック" panose="020B0609070205080204" pitchFamily="49" charset="-128"/>
                          <a:ea typeface="ＭＳ ゴシック" panose="020B0609070205080204" pitchFamily="49" charset="-128"/>
                        </a:rPr>
                        <a:t>・負担金は原則返金いたしません。</a:t>
                      </a:r>
                      <a:endParaRPr lang="en-US" altLang="ja-JP" sz="1200" b="0" dirty="0">
                        <a:solidFill>
                          <a:schemeClr val="tx1"/>
                        </a:solidFill>
                        <a:latin typeface="ＭＳ ゴシック" panose="020B0609070205080204" pitchFamily="49" charset="-128"/>
                        <a:ea typeface="ＭＳ ゴシック" panose="020B0609070205080204" pitchFamily="49" charset="-128"/>
                      </a:endParaRPr>
                    </a:p>
                    <a:p>
                      <a:pPr algn="l"/>
                      <a:endParaRPr lang="en-US" altLang="ja-JP" sz="800" b="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200" b="0" dirty="0">
                          <a:solidFill>
                            <a:schemeClr val="tx1"/>
                          </a:solidFill>
                          <a:latin typeface="ＭＳ ゴシック" panose="020B0609070205080204" pitchFamily="49" charset="-128"/>
                          <a:ea typeface="ＭＳ ゴシック" panose="020B0609070205080204" pitchFamily="49" charset="-128"/>
                        </a:rPr>
                        <a:t>・リアル商談会の商談ブースにおける設営、期間中対応、撤去を実施する人員を配置してください。</a:t>
                      </a:r>
                      <a:endParaRPr lang="en-US" altLang="ja-JP" sz="1200" b="0" dirty="0">
                        <a:solidFill>
                          <a:schemeClr val="tx1"/>
                        </a:solidFill>
                        <a:latin typeface="ＭＳ ゴシック" panose="020B0609070205080204" pitchFamily="49" charset="-128"/>
                        <a:ea typeface="ＭＳ ゴシック" panose="020B0609070205080204" pitchFamily="49" charset="-128"/>
                      </a:endParaRPr>
                    </a:p>
                    <a:p>
                      <a:pPr algn="l"/>
                      <a:endParaRPr lang="ja-JP" altLang="en-US" sz="800" b="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200" b="0" dirty="0">
                          <a:solidFill>
                            <a:schemeClr val="tx1"/>
                          </a:solidFill>
                          <a:latin typeface="ＭＳ ゴシック" panose="020B0609070205080204" pitchFamily="49" charset="-128"/>
                          <a:ea typeface="ＭＳ ゴシック" panose="020B0609070205080204" pitchFamily="49" charset="-128"/>
                        </a:rPr>
                        <a:t>・実行委員会作成の募集要項も合わせてご確認ください。</a:t>
                      </a:r>
                      <a:endParaRPr lang="en-US" altLang="ja-JP" sz="1200" b="0" dirty="0">
                        <a:solidFill>
                          <a:schemeClr val="tx1"/>
                        </a:solidFill>
                        <a:latin typeface="ＭＳ ゴシック" panose="020B0609070205080204" pitchFamily="49" charset="-128"/>
                        <a:ea typeface="ＭＳ ゴシック" panose="020B0609070205080204" pitchFamily="49" charset="-128"/>
                      </a:endParaRPr>
                    </a:p>
                    <a:p>
                      <a:pPr algn="l"/>
                      <a:endParaRPr lang="en-US" altLang="ja-JP" sz="800" b="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200" b="0" dirty="0">
                          <a:solidFill>
                            <a:schemeClr val="tx1"/>
                          </a:solidFill>
                          <a:latin typeface="ＭＳ ゴシック" panose="020B0609070205080204" pitchFamily="49" charset="-128"/>
                          <a:ea typeface="ＭＳ ゴシック" panose="020B0609070205080204" pitchFamily="49" charset="-128"/>
                        </a:rPr>
                        <a:t>・出展希望が多い場合は、財団にて審査を行い、出展企業を決定します。</a:t>
                      </a:r>
                    </a:p>
                    <a:p>
                      <a:pPr algn="l"/>
                      <a:endParaRPr lang="en-US" altLang="ja-JP" sz="105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pic>
        <p:nvPicPr>
          <p:cNvPr id="25" name="図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51921" y="9302374"/>
            <a:ext cx="2085191" cy="331146"/>
          </a:xfrm>
          <a:prstGeom prst="rect">
            <a:avLst/>
          </a:prstGeom>
        </p:spPr>
      </p:pic>
      <p:sp>
        <p:nvSpPr>
          <p:cNvPr id="15" name="テキスト ボックス 14"/>
          <p:cNvSpPr txBox="1"/>
          <p:nvPr/>
        </p:nvSpPr>
        <p:spPr>
          <a:xfrm>
            <a:off x="5559881" y="5997406"/>
            <a:ext cx="936105" cy="215444"/>
          </a:xfrm>
          <a:prstGeom prst="rect">
            <a:avLst/>
          </a:prstGeom>
          <a:noFill/>
        </p:spPr>
        <p:txBody>
          <a:bodyPr wrap="square" rtlCol="0">
            <a:spAutoFit/>
          </a:bodyPr>
          <a:lstStyle/>
          <a:p>
            <a:r>
              <a:rPr kumimoji="1" lang="ja-JP" altLang="en-US" sz="800" dirty="0"/>
              <a:t>申込用</a:t>
            </a:r>
            <a:r>
              <a:rPr kumimoji="1" lang="en-US" altLang="ja-JP" sz="800" dirty="0"/>
              <a:t>QR</a:t>
            </a:r>
            <a:r>
              <a:rPr kumimoji="1" lang="ja-JP" altLang="en-US" sz="800" dirty="0"/>
              <a:t>コード</a:t>
            </a:r>
          </a:p>
        </p:txBody>
      </p:sp>
      <p:pic>
        <p:nvPicPr>
          <p:cNvPr id="13" name="図 12">
            <a:extLst>
              <a:ext uri="{FF2B5EF4-FFF2-40B4-BE49-F238E27FC236}">
                <a16:creationId xmlns:a16="http://schemas.microsoft.com/office/drawing/2014/main" id="{D271BF23-FC2C-BEB4-3C7A-7452CB82F3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30523" y="5038298"/>
            <a:ext cx="994822" cy="994822"/>
          </a:xfrm>
          <a:prstGeom prst="rect">
            <a:avLst/>
          </a:prstGeom>
        </p:spPr>
      </p:pic>
    </p:spTree>
    <p:extLst>
      <p:ext uri="{BB962C8B-B14F-4D97-AF65-F5344CB8AC3E}">
        <p14:creationId xmlns:p14="http://schemas.microsoft.com/office/powerpoint/2010/main" val="1205673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3985</TotalTime>
  <Words>275</Words>
  <Application>Microsoft Office PowerPoint</Application>
  <PresentationFormat>A4 210 x 297 mm</PresentationFormat>
  <Paragraphs>34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ＭＳ ゴシック</vt:lpstr>
      <vt:lpstr>Arial</vt:lpstr>
      <vt:lpstr>Calibri</vt:lpstr>
      <vt:lpstr>Office ​​テーマ</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山口大学理工学研究科</dc:title>
  <dc:creator>kumamoto</dc:creator>
  <cp:lastModifiedBy>澁谷 直親</cp:lastModifiedBy>
  <cp:revision>243</cp:revision>
  <cp:lastPrinted>2022-05-10T06:23:10Z</cp:lastPrinted>
  <dcterms:created xsi:type="dcterms:W3CDTF">2015-03-02T02:16:01Z</dcterms:created>
  <dcterms:modified xsi:type="dcterms:W3CDTF">2022-05-10T06:27:10Z</dcterms:modified>
</cp:coreProperties>
</file>